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63" r:id="rId9"/>
    <p:sldId id="264" r:id="rId10"/>
    <p:sldId id="261" r:id="rId11"/>
    <p:sldId id="265" r:id="rId12"/>
    <p:sldId id="259" r:id="rId13"/>
  </p:sldIdLst>
  <p:sldSz cx="12192000" cy="6858000"/>
  <p:notesSz cx="6858000" cy="9144000"/>
  <p:embeddedFontLst>
    <p:embeddedFont>
      <p:font typeface="Pretendard Variable Black" panose="02000003000000020004" pitchFamily="2" charset="-127"/>
      <p:bold r:id="rId14"/>
    </p:embeddedFont>
    <p:embeddedFont>
      <p:font typeface="Pretendard Variable SemiBold" panose="02000003000000020004" pitchFamily="2" charset="-127"/>
      <p:bold r:id="rId15"/>
    </p:embeddedFont>
    <p:embeddedFont>
      <p:font typeface="둥근모꼴" panose="020B0500000000000000" pitchFamily="50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5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4759-7493-F68D-F7EB-07901A28A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7BE92-5663-6004-F003-00E3E3D0C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48BA-8505-A2A1-043D-901F0ECE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D6-4C97-BFED-9027-535F44DA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E7B-26F1-F29E-7147-7904FEB3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1777-9E2C-231E-94C4-777BB75B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9C4AB-BD8C-4E0B-A854-CC3FDF274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7ADF-3F6E-689E-771D-71FBF9AF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6CC11-19F8-E5F7-FBEA-75A3A2EA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6CA6-6059-64F7-9702-4D336DB3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5C6C5-3BD1-A958-6DCA-F4B5D68F8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F096D-6880-5E7A-F324-73915596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5F3FC-042B-06B6-A938-DFB57FC4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CFBF4-34D2-892F-0239-EC8AC93D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93DF-AA06-83BB-9204-62B909BA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A2F4-35A9-74DA-63FD-08EB693D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43E9-4584-AA29-9D5A-FCEB489D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69E91-6D91-CC00-8413-B454D953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D272-1F23-5B72-6D54-5196FB95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B996-59A4-8D59-F29B-63CA9F81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9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383-5E25-81C8-A53F-E8D181D8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50F3D-55B6-DBEC-2C4D-1E5C3B4D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A301-5967-4BC1-BC18-24A3A16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516BF-69E2-D07F-FC33-F52A730D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1B36-A682-18CB-A823-46127F12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E1C-5EF8-7565-B913-E33065D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1906-7E20-288E-E6E6-613B760D3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D9134-6534-0A61-555E-08ED3887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A3BD6-B686-5887-9961-CBEDEAA9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32DE-419F-BB2C-7B95-D8F9A0F7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A8ACD-2150-33B1-C7EF-E649498D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3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5039-18CC-1D0D-858D-7ACD5E52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E215-F2FF-B947-0B9C-220EEBA6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C498F-7103-7600-1C12-ECCE205BB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3A567-9522-37DA-1D88-2357D3926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0F9A7-A2B5-95D2-2DB9-7F86B7569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BDF02-C3DD-AC47-1C51-45596EE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367B1-ED84-7B39-29AD-DC26F09D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36A04-7100-F75F-1E1A-77A98BA9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95CB-0545-076B-BB37-AA719E7F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28FD9-DF15-F41C-8636-BC51AE0A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315FA-8B67-0FF2-995F-22509E65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BE1F-1196-7AE5-D2B6-D7D9BA6C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EAED1-D81E-8C3E-27A8-F8EB91D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FF3EB-3C27-63AE-377D-720C214F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5834-EC22-C2BB-BB5F-279473A2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9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3B41-E833-C916-CCDA-85C283F3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C648-3B79-4D7A-2C3F-5D8703AAA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9BF0-AD7F-A497-6B23-FC82E4722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4AA4D-0B82-1F9B-E3DF-A90EE81E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D754F-2D38-81FE-2CAD-34994C60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37988-B3A5-3A9D-DA4D-29960FF2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3A1F-4877-93EB-6666-4D9750FB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269D6-0981-E1F7-0558-9C2E20F59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E6251-A075-BEF5-C958-D73422A1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FC64D-5A9B-8934-9F04-9830036C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F943B-C35A-352A-4097-DC57C474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B1887-593B-AFA0-C99C-FF67252A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9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6F21F-AF19-CB31-13E0-EDD427CA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407BD-77AC-F82F-CFC8-9225F9FCF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90C3-FEE8-93D9-275E-3DE7A190E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4F09-BC1A-083A-C2A7-D338634D5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1827-8C23-3F87-6CEE-6D8B2B5DD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memadang.or.kr/pkge?prodUid=PKGE_1674113809058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CA863-F381-0B08-62A6-44BDD7364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54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6552D-1730-87D8-BF01-A753079A5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Project-Rogue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35BD3-4276-E87F-D464-FB5E1208D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643" y="6403579"/>
            <a:ext cx="4114801" cy="38950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게임공학과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2022180003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김도엽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7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ED1C104-C2D6-E379-795F-C05623514D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062634"/>
              </p:ext>
            </p:extLst>
          </p:nvPr>
        </p:nvGraphicFramePr>
        <p:xfrm>
          <a:off x="9095410" y="2617440"/>
          <a:ext cx="1365908" cy="1365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31480" imgH="2031480" progId="">
                  <p:embed/>
                </p:oleObj>
              </mc:Choice>
              <mc:Fallback>
                <p:oleObj r:id="rId2" imgW="2031480" imgH="203148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ED1C104-C2D6-E379-795F-C05623514D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410" y="2617440"/>
                        <a:ext cx="1365908" cy="1365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70340"/>
          <a:stretch/>
        </p:blipFill>
        <p:spPr>
          <a:xfrm>
            <a:off x="21" y="-1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개요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2A64-47C1-77E1-6329-6C7E504A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350"/>
            <a:ext cx="10515600" cy="4200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Project-Rogue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장르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로그라이크 플랫포머 액션</a:t>
            </a:r>
            <a:endParaRPr lang="en-US" altLang="ko-KR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시점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2D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횡스크롤</a:t>
            </a:r>
            <a:endParaRPr lang="en-US" altLang="ko-KR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695-9FEB-D52F-7D54-B0A3A8160CF9}"/>
              </a:ext>
            </a:extLst>
          </p:cNvPr>
          <p:cNvSpPr txBox="1"/>
          <p:nvPr/>
        </p:nvSpPr>
        <p:spPr>
          <a:xfrm>
            <a:off x="1595437" y="5460355"/>
            <a:ext cx="900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“</a:t>
            </a:r>
            <a:r>
              <a:rPr lang="ko-KR" altLang="en-US" sz="2400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검을 가진 용사가 적들을 무찌르며 던전을 탐험하는 게임</a:t>
            </a:r>
            <a:r>
              <a:rPr lang="en-US" sz="2400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EFACA-6677-D5F7-E6CC-2040729B5EAE}"/>
              </a:ext>
            </a:extLst>
          </p:cNvPr>
          <p:cNvCxnSpPr/>
          <p:nvPr/>
        </p:nvCxnSpPr>
        <p:spPr>
          <a:xfrm>
            <a:off x="838200" y="4818380"/>
            <a:ext cx="1022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pixelated cartoon of a pirate&#10;&#10;Description automatically generated">
            <a:extLst>
              <a:ext uri="{FF2B5EF4-FFF2-40B4-BE49-F238E27FC236}">
                <a16:creationId xmlns:a16="http://schemas.microsoft.com/office/drawing/2014/main" id="{37087579-6AFA-6042-3511-D2394DBDE5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6"/>
          <a:stretch/>
        </p:blipFill>
        <p:spPr>
          <a:xfrm>
            <a:off x="10075839" y="2675930"/>
            <a:ext cx="1041446" cy="14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78281-E507-06EE-B6AB-6B3A49753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-1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13A12-7302-5FD8-8E9D-F0792EA7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스크린샷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1C146-7975-9F26-6978-EA1A9683D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0866" y="2043839"/>
            <a:ext cx="2818899" cy="47090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B8B38-2F91-F6EA-895C-E4D18ADA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603" y="2043840"/>
            <a:ext cx="2814314" cy="4709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65770-7264-192A-8702-90F1B761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448" y="2043112"/>
            <a:ext cx="2814314" cy="46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CAF124-2C73-8AA3-DD7B-3D491D4F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-1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8C9247-9CD0-FC24-FBAD-36AD4828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특징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409A5-569D-4A39-A9DC-41EE02393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350"/>
            <a:ext cx="5869405" cy="4200525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200" b="1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타일맵 시스템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과 플레이어의 타일맵 상호작용 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충돌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벽점프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등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algn="just">
              <a:lnSpc>
                <a:spcPct val="200000"/>
              </a:lnSpc>
            </a:pPr>
            <a:r>
              <a:rPr lang="ko-KR" altLang="en-US" sz="2200" b="1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절차적 생성 알고리즘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을 이용한 던전 맵 생성</a:t>
            </a:r>
            <a:endParaRPr lang="en-US" altLang="ko-KR" sz="2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트랜스폼을 이용한 플레이어와 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NPC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의 </a:t>
            </a:r>
            <a:r>
              <a:rPr lang="ko-KR" altLang="en-US" sz="2200" b="1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부드러운 애니메이션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재생</a:t>
            </a:r>
            <a:endParaRPr lang="en-US" altLang="ko-KR" sz="2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7" name="Picture 6" descr="A pixelated cartoon character on a green surface&#10;&#10;Description automatically generated">
            <a:extLst>
              <a:ext uri="{FF2B5EF4-FFF2-40B4-BE49-F238E27FC236}">
                <a16:creationId xmlns:a16="http://schemas.microsoft.com/office/drawing/2014/main" id="{74279943-913A-449C-DB1B-B1BF5BD0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3" y="4295013"/>
            <a:ext cx="1841550" cy="2043113"/>
          </a:xfrm>
          <a:prstGeom prst="rect">
            <a:avLst/>
          </a:prstGeom>
        </p:spPr>
      </p:pic>
      <p:pic>
        <p:nvPicPr>
          <p:cNvPr id="2050" name="Picture 2" descr="Procedural Map Generation - Cogmind / Grid Sage Games">
            <a:extLst>
              <a:ext uri="{FF2B5EF4-FFF2-40B4-BE49-F238E27FC236}">
                <a16:creationId xmlns:a16="http://schemas.microsoft.com/office/drawing/2014/main" id="{E1336909-8EC6-0B2E-D634-0A4F7B4A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97" y="3429000"/>
            <a:ext cx="2112004" cy="18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E76060B3-E62B-198D-F8AB-46AF8874B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3" y="2408238"/>
            <a:ext cx="1841550" cy="16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C0FB-2D5A-F8DA-035B-75D53B9B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그래픽 리소스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ADBCD-2C40-5E34-FF1B-4FE6D6CC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94" y="4192473"/>
            <a:ext cx="4574068" cy="2591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A4C40-5386-80C8-5F66-27CBF3C8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13" y="4196865"/>
            <a:ext cx="4558641" cy="26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3A439-8070-33A1-6EF6-737D1D7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95" y="1520898"/>
            <a:ext cx="4620348" cy="2630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FDA5-CD0F-AD69-5EC2-0D7E6450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16" y="1562191"/>
            <a:ext cx="4550927" cy="26302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62103-2453-E7A3-0F61-28A577CB2DD4}"/>
              </a:ext>
            </a:extLst>
          </p:cNvPr>
          <p:cNvSpPr txBox="1"/>
          <p:nvPr/>
        </p:nvSpPr>
        <p:spPr>
          <a:xfrm>
            <a:off x="4366260" y="888566"/>
            <a:ext cx="6987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hlinkClick r:id="rId6"/>
              </a:rPr>
              <a:t>https://gamemadang.or.kr/pkge?prodUid=PKGE_1674113809058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7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60F-FD28-5FDD-B656-6B3316E5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진행 흐름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6" name="Picture 2" descr="Dungreed">
            <a:extLst>
              <a:ext uri="{FF2B5EF4-FFF2-40B4-BE49-F238E27FC236}">
                <a16:creationId xmlns:a16="http://schemas.microsoft.com/office/drawing/2014/main" id="{396D136C-6EDE-8190-C516-2117782D0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0" y="2808984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ungreed on Steam">
            <a:extLst>
              <a:ext uri="{FF2B5EF4-FFF2-40B4-BE49-F238E27FC236}">
                <a16:creationId xmlns:a16="http://schemas.microsoft.com/office/drawing/2014/main" id="{32705000-175C-3B8A-7862-42807EDE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4" y="2808984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ungreed Reviews, News, Descriptions, Walkthrough and System Requirements  :: Game Database - SocksCap64">
            <a:extLst>
              <a:ext uri="{FF2B5EF4-FFF2-40B4-BE49-F238E27FC236}">
                <a16:creationId xmlns:a16="http://schemas.microsoft.com/office/drawing/2014/main" id="{D82A408D-884A-75B1-5CF4-78FF245E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638" y="2812903"/>
            <a:ext cx="2743200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X 2019: Dungreed Hands-on - Hey Poor Player">
            <a:extLst>
              <a:ext uri="{FF2B5EF4-FFF2-40B4-BE49-F238E27FC236}">
                <a16:creationId xmlns:a16="http://schemas.microsoft.com/office/drawing/2014/main" id="{DFCE3821-FECD-818B-F45D-EFB94A98C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66" y="2808984"/>
            <a:ext cx="2743200" cy="154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2279A3-C362-08CA-27AF-967A7AF34851}"/>
              </a:ext>
            </a:extLst>
          </p:cNvPr>
          <p:cNvSpPr txBox="1"/>
          <p:nvPr/>
        </p:nvSpPr>
        <p:spPr>
          <a:xfrm>
            <a:off x="662740" y="4734426"/>
            <a:ext cx="26319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마을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게임 시작 시 입장하는 맵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836B3-F917-6754-CA3D-1EBF739CB286}"/>
              </a:ext>
            </a:extLst>
          </p:cNvPr>
          <p:cNvSpPr txBox="1"/>
          <p:nvPr/>
        </p:nvSpPr>
        <p:spPr>
          <a:xfrm>
            <a:off x="3433512" y="4734426"/>
            <a:ext cx="2631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시작 방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마을의 포탈을 타고 맞이하는 던전의 입구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FE2A6-B34D-FED0-3B71-AA706ED3AFA1}"/>
              </a:ext>
            </a:extLst>
          </p:cNvPr>
          <p:cNvSpPr txBox="1"/>
          <p:nvPr/>
        </p:nvSpPr>
        <p:spPr>
          <a:xfrm>
            <a:off x="6204284" y="4734426"/>
            <a:ext cx="26319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전투 방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적과 싸움을 벌이게 되는</a:t>
            </a:r>
            <a:endParaRPr lang="en-US" altLang="ko-KR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여러 개의 방</a:t>
            </a:r>
            <a:endParaRPr lang="en-US" altLang="ko-KR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각 방은 복도로 이어져 있음</a:t>
            </a:r>
            <a:endParaRPr lang="en-US" altLang="ko-KR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51AD5A-6B62-9DD5-A5B9-8AE813CB44F5}"/>
              </a:ext>
            </a:extLst>
          </p:cNvPr>
          <p:cNvSpPr txBox="1"/>
          <p:nvPr/>
        </p:nvSpPr>
        <p:spPr>
          <a:xfrm>
            <a:off x="8975056" y="4734426"/>
            <a:ext cx="2631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보스 방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다양한 공격 패턴을 가진 보스를 대적하는 곳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3B787A-958F-C300-58B6-EA7F96B10669}"/>
              </a:ext>
            </a:extLst>
          </p:cNvPr>
          <p:cNvCxnSpPr/>
          <p:nvPr/>
        </p:nvCxnSpPr>
        <p:spPr>
          <a:xfrm>
            <a:off x="3128211" y="4884821"/>
            <a:ext cx="547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DD0B1F-5BA6-25C4-8C23-D604B1F88D72}"/>
              </a:ext>
            </a:extLst>
          </p:cNvPr>
          <p:cNvCxnSpPr/>
          <p:nvPr/>
        </p:nvCxnSpPr>
        <p:spPr>
          <a:xfrm>
            <a:off x="5874920" y="4880810"/>
            <a:ext cx="547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E1CB6-74AC-E47B-4AF0-D1DA1CB9793A}"/>
              </a:ext>
            </a:extLst>
          </p:cNvPr>
          <p:cNvCxnSpPr/>
          <p:nvPr/>
        </p:nvCxnSpPr>
        <p:spPr>
          <a:xfrm>
            <a:off x="8618120" y="4908883"/>
            <a:ext cx="547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0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60F-FD28-5FDD-B656-6B3316E5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진행 흐름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D1FB6-25A4-D365-75D0-34CBF3E2CB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1" y="2067905"/>
            <a:ext cx="100915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BC4754-2340-E03D-703F-0ABB9C7B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4" y="3426289"/>
            <a:ext cx="1551274" cy="2591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F9D5-D5C2-21B0-971B-194D1F37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949" y="3285186"/>
            <a:ext cx="1551274" cy="2589656"/>
          </a:xfrm>
          <a:prstGeom prst="rect">
            <a:avLst/>
          </a:prstGeom>
        </p:spPr>
      </p:pic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EE3BE5DD-25F7-8A0C-F65C-AC2E140872F4}"/>
              </a:ext>
            </a:extLst>
          </p:cNvPr>
          <p:cNvSpPr/>
          <p:nvPr/>
        </p:nvSpPr>
        <p:spPr>
          <a:xfrm flipH="1">
            <a:off x="1323834" y="6017745"/>
            <a:ext cx="1004047" cy="4751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8266C8F7-A118-8FD6-46BC-110E4829CCF4}"/>
              </a:ext>
            </a:extLst>
          </p:cNvPr>
          <p:cNvSpPr/>
          <p:nvPr/>
        </p:nvSpPr>
        <p:spPr>
          <a:xfrm>
            <a:off x="9864119" y="5874842"/>
            <a:ext cx="1004047" cy="4751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4E56-F540-9623-72D2-C925610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개발 내용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Callout: Right Arrow 7">
            <a:extLst>
              <a:ext uri="{FF2B5EF4-FFF2-40B4-BE49-F238E27FC236}">
                <a16:creationId xmlns:a16="http://schemas.microsoft.com/office/drawing/2014/main" id="{6207EB4E-B249-A10C-54DF-A0BA8DDC3813}"/>
              </a:ext>
            </a:extLst>
          </p:cNvPr>
          <p:cNvSpPr/>
          <p:nvPr/>
        </p:nvSpPr>
        <p:spPr>
          <a:xfrm>
            <a:off x="757988" y="2357691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타일맵 시스템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A64A9BA3-09AE-0255-6CAB-462AE74AF7ED}"/>
              </a:ext>
            </a:extLst>
          </p:cNvPr>
          <p:cNvSpPr/>
          <p:nvPr/>
        </p:nvSpPr>
        <p:spPr>
          <a:xfrm>
            <a:off x="4012531" y="2357691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DA6F647F-530E-0BB7-5047-F8CC3BC260B5}"/>
              </a:ext>
            </a:extLst>
          </p:cNvPr>
          <p:cNvSpPr/>
          <p:nvPr/>
        </p:nvSpPr>
        <p:spPr>
          <a:xfrm>
            <a:off x="7267074" y="2357690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절차적 지형 생성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71623C50-D782-9D22-409F-5012C49B254A}"/>
              </a:ext>
            </a:extLst>
          </p:cNvPr>
          <p:cNvSpPr/>
          <p:nvPr/>
        </p:nvSpPr>
        <p:spPr>
          <a:xfrm>
            <a:off x="2057401" y="4542171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몬스터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Callout: Right Arrow 11">
            <a:extLst>
              <a:ext uri="{FF2B5EF4-FFF2-40B4-BE49-F238E27FC236}">
                <a16:creationId xmlns:a16="http://schemas.microsoft.com/office/drawing/2014/main" id="{86F93FEF-BB45-6757-FA18-076E065F9573}"/>
              </a:ext>
            </a:extLst>
          </p:cNvPr>
          <p:cNvSpPr/>
          <p:nvPr/>
        </p:nvSpPr>
        <p:spPr>
          <a:xfrm>
            <a:off x="5311944" y="4542170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몬스터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0B3CAE-69BF-0508-756B-4A1159DBFC3F}"/>
              </a:ext>
            </a:extLst>
          </p:cNvPr>
          <p:cNvSpPr/>
          <p:nvPr/>
        </p:nvSpPr>
        <p:spPr>
          <a:xfrm>
            <a:off x="8566487" y="4542170"/>
            <a:ext cx="2117557" cy="1161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유저 인터페이스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98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4E56-F540-9623-72D2-C925610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개발 일정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AABEEA-AD08-98C2-9871-4EAEBCA6A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962852"/>
              </p:ext>
            </p:extLst>
          </p:nvPr>
        </p:nvGraphicFramePr>
        <p:xfrm>
          <a:off x="838200" y="1825625"/>
          <a:ext cx="10515600" cy="423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65">
                  <a:extLst>
                    <a:ext uri="{9D8B030D-6E8A-4147-A177-3AD203B41FA5}">
                      <a16:colId xmlns:a16="http://schemas.microsoft.com/office/drawing/2014/main" val="3894222211"/>
                    </a:ext>
                  </a:extLst>
                </a:gridCol>
                <a:gridCol w="4105835">
                  <a:extLst>
                    <a:ext uri="{9D8B030D-6E8A-4147-A177-3AD203B41FA5}">
                      <a16:colId xmlns:a16="http://schemas.microsoft.com/office/drawing/2014/main" val="2773054404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1481488847"/>
                    </a:ext>
                  </a:extLst>
                </a:gridCol>
                <a:gridCol w="4137212">
                  <a:extLst>
                    <a:ext uri="{9D8B030D-6E8A-4147-A177-3AD203B41FA5}">
                      <a16:colId xmlns:a16="http://schemas.microsoft.com/office/drawing/2014/main" val="3414662047"/>
                    </a:ext>
                  </a:extLst>
                </a:gridCol>
              </a:tblGrid>
              <a:tr h="6217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내용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내용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821429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pico2d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 제작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5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몬스터 제작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대 몬스터 전투 시스템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066282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시스템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테스트 맵 제작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6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몬스터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이벤트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586254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이동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애니메이션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7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게임 사운드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유저 인터페이스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305827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4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마을 맵 제작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필드 맵 절차적 생성 알고리즘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8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메인 메뉴 제작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프레젠테이션 준비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953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5" ma:contentTypeDescription="새 문서를 만듭니다." ma:contentTypeScope="" ma:versionID="0532620af8a1e02695ecc9dbf914184d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6137a1bdfc2e4c360d99db5aa3d4fbff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75BBA5-2C77-4E3C-A289-6FDC59A394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1DF9D-D5B1-4E65-BA8E-8A007946C9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222AAC-61A8-428B-8BCC-A71A78145481}">
  <ds:schemaRefs>
    <ds:schemaRef ds:uri="http://schemas.microsoft.com/office/2006/documentManagement/types"/>
    <ds:schemaRef ds:uri="9355d4e4-c342-4770-8d34-c37815e2beaf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193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 Light</vt:lpstr>
      <vt:lpstr>둥근모꼴</vt:lpstr>
      <vt:lpstr>Calibri</vt:lpstr>
      <vt:lpstr>Arial</vt:lpstr>
      <vt:lpstr>Pretendard Variable SemiBold</vt:lpstr>
      <vt:lpstr>Pretendard Variable Black</vt:lpstr>
      <vt:lpstr>Office Theme</vt:lpstr>
      <vt:lpstr>Project-Rogue</vt:lpstr>
      <vt:lpstr>개요</vt:lpstr>
      <vt:lpstr>스크린샷</vt:lpstr>
      <vt:lpstr>특징</vt:lpstr>
      <vt:lpstr>그래픽 리소스</vt:lpstr>
      <vt:lpstr>게임 진행 흐름</vt:lpstr>
      <vt:lpstr>게임 진행 흐름</vt:lpstr>
      <vt:lpstr>개발 내용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Project-Rogue</dc:title>
  <dc:creator>김도엽(2022180003)</dc:creator>
  <cp:lastModifiedBy>김도엽(2022180003)</cp:lastModifiedBy>
  <cp:revision>3</cp:revision>
  <dcterms:created xsi:type="dcterms:W3CDTF">2023-10-16T10:36:36Z</dcterms:created>
  <dcterms:modified xsi:type="dcterms:W3CDTF">2023-10-16T18:42:26Z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